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4"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5"/>
  </p:normalViewPr>
  <p:slideViewPr>
    <p:cSldViewPr snapToGrid="0" snapToObjects="1">
      <p:cViewPr varScale="1">
        <p:scale>
          <a:sx n="113" d="100"/>
          <a:sy n="113" d="100"/>
        </p:scale>
        <p:origin x="5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0D6E43-1FD9-BE46-8678-9346F0D60707}" type="datetimeFigureOut">
              <a:rPr lang="en-US" smtClean="0"/>
              <a:t>5/9/17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33BE5D-ADB9-4B4C-B6C5-E1FE044A8ACA}" type="slidenum">
              <a:rPr lang="en-US" smtClean="0"/>
              <a:t>‹#›</a:t>
            </a:fld>
            <a:endParaRPr lang="en-US"/>
          </a:p>
        </p:txBody>
      </p:sp>
    </p:spTree>
    <p:extLst>
      <p:ext uri="{BB962C8B-B14F-4D97-AF65-F5344CB8AC3E}">
        <p14:creationId xmlns:p14="http://schemas.microsoft.com/office/powerpoint/2010/main" val="337323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5/9/17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5/9/17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5/9/17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5/9/17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5/9/17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5/9/17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5/9/17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5/9/17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5/9/17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5/9/17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maxwelloldshein.com/JSON/restaurants.json" TargetMode="Externa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tiff"/><Relationship Id="rId3"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 Id="rId3" Type="http://schemas.openxmlformats.org/officeDocument/2006/relationships/image" Target="../media/image9.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f"/><Relationship Id="rId3" Type="http://schemas.openxmlformats.org/officeDocument/2006/relationships/image" Target="../media/image1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Restaurant </a:t>
            </a:r>
            <a:r>
              <a:rPr lang="en-US" dirty="0" err="1" smtClean="0"/>
              <a:t>FInder</a:t>
            </a:r>
            <a:endParaRPr lang="en-US" dirty="0"/>
          </a:p>
        </p:txBody>
      </p:sp>
      <p:sp>
        <p:nvSpPr>
          <p:cNvPr id="3" name="Subtitle 2"/>
          <p:cNvSpPr>
            <a:spLocks noGrp="1"/>
          </p:cNvSpPr>
          <p:nvPr>
            <p:ph type="subTitle" idx="1"/>
          </p:nvPr>
        </p:nvSpPr>
        <p:spPr/>
        <p:txBody>
          <a:bodyPr/>
          <a:lstStyle/>
          <a:p>
            <a:r>
              <a:rPr lang="en-US" dirty="0" smtClean="0"/>
              <a:t>Created by Maxwell Oldshein</a:t>
            </a:r>
            <a:endParaRPr lang="en-US" dirty="0"/>
          </a:p>
        </p:txBody>
      </p:sp>
    </p:spTree>
    <p:extLst>
      <p:ext uri="{BB962C8B-B14F-4D97-AF65-F5344CB8AC3E}">
        <p14:creationId xmlns:p14="http://schemas.microsoft.com/office/powerpoint/2010/main" val="2140487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json</a:t>
            </a:r>
            <a:r>
              <a:rPr lang="en-US" dirty="0" smtClean="0"/>
              <a:t> data	</a:t>
            </a:r>
            <a:endParaRPr lang="en-US" dirty="0"/>
          </a:p>
        </p:txBody>
      </p:sp>
      <p:sp>
        <p:nvSpPr>
          <p:cNvPr id="3" name="Content Placeholder 2"/>
          <p:cNvSpPr>
            <a:spLocks noGrp="1"/>
          </p:cNvSpPr>
          <p:nvPr>
            <p:ph idx="1"/>
          </p:nvPr>
        </p:nvSpPr>
        <p:spPr>
          <a:xfrm>
            <a:off x="581192" y="2180497"/>
            <a:ext cx="11029615" cy="1928660"/>
          </a:xfrm>
        </p:spPr>
        <p:txBody>
          <a:bodyPr/>
          <a:lstStyle/>
          <a:p>
            <a:r>
              <a:rPr lang="en-US" dirty="0" smtClean="0"/>
              <a:t>For my JSON data, I compiled some information on some local bars and restaurants</a:t>
            </a:r>
          </a:p>
          <a:p>
            <a:pPr lvl="1"/>
            <a:r>
              <a:rPr lang="en-US" dirty="0" smtClean="0"/>
              <a:t>Some of the data that I collected was the business’s name, the business’s address, the business’s phone number, whether the business offers delivery service, and the business’s hours of operation.</a:t>
            </a:r>
          </a:p>
          <a:p>
            <a:r>
              <a:rPr lang="en-US" dirty="0" smtClean="0"/>
              <a:t>I hosted this JSON data on my personal website, at the </a:t>
            </a:r>
            <a:r>
              <a:rPr lang="en-US" dirty="0"/>
              <a:t>following address: </a:t>
            </a:r>
            <a:r>
              <a:rPr lang="en-US" dirty="0">
                <a:hlinkClick r:id="rId2"/>
              </a:rPr>
              <a:t>http://</a:t>
            </a:r>
            <a:r>
              <a:rPr lang="en-US" dirty="0" err="1">
                <a:hlinkClick r:id="rId2"/>
              </a:rPr>
              <a:t>maxwelloldshein.com</a:t>
            </a:r>
            <a:r>
              <a:rPr lang="en-US" dirty="0">
                <a:hlinkClick r:id="rId2"/>
              </a:rPr>
              <a:t>/JSON/</a:t>
            </a:r>
            <a:r>
              <a:rPr lang="en-US" dirty="0" err="1">
                <a:hlinkClick r:id="rId2"/>
              </a:rPr>
              <a:t>restaurants.json</a:t>
            </a:r>
            <a:endParaRPr lang="en-US" dirty="0"/>
          </a:p>
          <a:p>
            <a:pPr marL="324000" lvl="1" indent="0">
              <a:buNone/>
            </a:pPr>
            <a:endParaRPr 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0216" y="3912745"/>
            <a:ext cx="7071565" cy="2945255"/>
          </a:xfrm>
          <a:prstGeom prst="rect">
            <a:avLst/>
          </a:prstGeom>
        </p:spPr>
      </p:pic>
    </p:spTree>
    <p:extLst>
      <p:ext uri="{BB962C8B-B14F-4D97-AF65-F5344CB8AC3E}">
        <p14:creationId xmlns:p14="http://schemas.microsoft.com/office/powerpoint/2010/main" val="1081478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main activity	</a:t>
            </a:r>
            <a:endParaRPr lang="en-US" dirty="0"/>
          </a:p>
        </p:txBody>
      </p:sp>
      <p:sp>
        <p:nvSpPr>
          <p:cNvPr id="3" name="Content Placeholder 2"/>
          <p:cNvSpPr>
            <a:spLocks noGrp="1"/>
          </p:cNvSpPr>
          <p:nvPr>
            <p:ph idx="1"/>
          </p:nvPr>
        </p:nvSpPr>
        <p:spPr>
          <a:xfrm>
            <a:off x="581193" y="2180496"/>
            <a:ext cx="6180852" cy="3678303"/>
          </a:xfrm>
        </p:spPr>
        <p:txBody>
          <a:bodyPr/>
          <a:lstStyle/>
          <a:p>
            <a:r>
              <a:rPr lang="en-US" dirty="0" smtClean="0"/>
              <a:t>To start, I had the user land on an activity that pulls down all of the businesses from the JSON file on my personal website and populates them into a </a:t>
            </a:r>
            <a:r>
              <a:rPr lang="en-US" dirty="0" err="1" smtClean="0"/>
              <a:t>ListView</a:t>
            </a:r>
            <a:r>
              <a:rPr lang="en-US" dirty="0" smtClean="0"/>
              <a:t>.</a:t>
            </a:r>
          </a:p>
          <a:p>
            <a:pPr lvl="1"/>
            <a:r>
              <a:rPr lang="en-US" dirty="0" smtClean="0"/>
              <a:t>I decided to use a </a:t>
            </a:r>
            <a:r>
              <a:rPr lang="en-US" dirty="0" err="1" smtClean="0"/>
              <a:t>CustomAdapter</a:t>
            </a:r>
            <a:r>
              <a:rPr lang="en-US" dirty="0" smtClean="0"/>
              <a:t> to display the business’s name, address, type (restaurant, bar, or both), cuisine style, and whether they deliver or not.</a:t>
            </a:r>
          </a:p>
          <a:p>
            <a:r>
              <a:rPr lang="en-US" dirty="0" smtClean="0"/>
              <a:t>From the main activity, you can also use the menu in the navigation bar to search for restaurants by name, zip code, and whether they offer deliver or are pickup only.</a:t>
            </a:r>
          </a:p>
          <a:p>
            <a:endParaRPr lang="en-US" dirty="0" smtClean="0"/>
          </a:p>
          <a:p>
            <a:endParaRPr lang="en-US" dirty="0" smtClean="0"/>
          </a:p>
          <a:p>
            <a:pPr lvl="1"/>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045" y="1806222"/>
            <a:ext cx="2635344" cy="5051778"/>
          </a:xfrm>
          <a:prstGeom prst="rect">
            <a:avLst/>
          </a:prstGeom>
        </p:spPr>
      </p:pic>
      <p:pic>
        <p:nvPicPr>
          <p:cNvPr id="6" name="Picture 5"/>
          <p:cNvPicPr>
            <a:picLocks noChangeAspect="1"/>
          </p:cNvPicPr>
          <p:nvPr/>
        </p:nvPicPr>
        <p:blipFill>
          <a:blip r:embed="rId3"/>
          <a:stretch>
            <a:fillRect/>
          </a:stretch>
        </p:blipFill>
        <p:spPr>
          <a:xfrm>
            <a:off x="9397389" y="1806222"/>
            <a:ext cx="2592800" cy="5051778"/>
          </a:xfrm>
          <a:prstGeom prst="rect">
            <a:avLst/>
          </a:prstGeom>
        </p:spPr>
      </p:pic>
    </p:spTree>
    <p:extLst>
      <p:ext uri="{BB962C8B-B14F-4D97-AF65-F5344CB8AC3E}">
        <p14:creationId xmlns:p14="http://schemas.microsoft.com/office/powerpoint/2010/main" val="1013730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by name</a:t>
            </a:r>
            <a:endParaRPr lang="en-US" dirty="0"/>
          </a:p>
        </p:txBody>
      </p:sp>
      <p:sp>
        <p:nvSpPr>
          <p:cNvPr id="3" name="Content Placeholder 2"/>
          <p:cNvSpPr>
            <a:spLocks noGrp="1"/>
          </p:cNvSpPr>
          <p:nvPr>
            <p:ph idx="1"/>
          </p:nvPr>
        </p:nvSpPr>
        <p:spPr>
          <a:xfrm>
            <a:off x="581193" y="2180496"/>
            <a:ext cx="5740586" cy="3678303"/>
          </a:xfrm>
        </p:spPr>
        <p:txBody>
          <a:bodyPr/>
          <a:lstStyle/>
          <a:p>
            <a:r>
              <a:rPr lang="en-US" dirty="0" smtClean="0"/>
              <a:t>With the search by name function, you can search for restaurants specifically by name.</a:t>
            </a:r>
          </a:p>
          <a:p>
            <a:pPr lvl="1"/>
            <a:r>
              <a:rPr lang="en-US" dirty="0" smtClean="0"/>
              <a:t>For example, a search for “El”, will return El </a:t>
            </a:r>
            <a:r>
              <a:rPr lang="en-US" dirty="0" err="1" smtClean="0"/>
              <a:t>Pelon</a:t>
            </a:r>
            <a:r>
              <a:rPr lang="en-US" dirty="0" smtClean="0"/>
              <a:t>, that way you don’t have to remember the the business’s full name.</a:t>
            </a:r>
          </a:p>
          <a:p>
            <a:pPr lvl="1"/>
            <a:endParaRPr lang="en-US" dirty="0" smtClean="0"/>
          </a:p>
        </p:txBody>
      </p:sp>
      <p:pic>
        <p:nvPicPr>
          <p:cNvPr id="4" name="Picture 3"/>
          <p:cNvPicPr>
            <a:picLocks noChangeAspect="1"/>
          </p:cNvPicPr>
          <p:nvPr/>
        </p:nvPicPr>
        <p:blipFill>
          <a:blip r:embed="rId2"/>
          <a:stretch>
            <a:fillRect/>
          </a:stretch>
        </p:blipFill>
        <p:spPr>
          <a:xfrm>
            <a:off x="6321779" y="1784669"/>
            <a:ext cx="2612261" cy="5073331"/>
          </a:xfrm>
          <a:prstGeom prst="rect">
            <a:avLst/>
          </a:prstGeom>
        </p:spPr>
      </p:pic>
      <p:pic>
        <p:nvPicPr>
          <p:cNvPr id="5" name="Picture 4"/>
          <p:cNvPicPr>
            <a:picLocks noChangeAspect="1"/>
          </p:cNvPicPr>
          <p:nvPr/>
        </p:nvPicPr>
        <p:blipFill>
          <a:blip r:embed="rId3"/>
          <a:stretch>
            <a:fillRect/>
          </a:stretch>
        </p:blipFill>
        <p:spPr>
          <a:xfrm>
            <a:off x="8934040" y="1778456"/>
            <a:ext cx="2640357" cy="5079544"/>
          </a:xfrm>
          <a:prstGeom prst="rect">
            <a:avLst/>
          </a:prstGeom>
        </p:spPr>
      </p:pic>
    </p:spTree>
    <p:extLst>
      <p:ext uri="{BB962C8B-B14F-4D97-AF65-F5344CB8AC3E}">
        <p14:creationId xmlns:p14="http://schemas.microsoft.com/office/powerpoint/2010/main" val="477774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by </a:t>
            </a:r>
            <a:r>
              <a:rPr lang="en-US" dirty="0" err="1" smtClean="0"/>
              <a:t>Zipcode</a:t>
            </a:r>
            <a:endParaRPr lang="en-US" dirty="0"/>
          </a:p>
        </p:txBody>
      </p:sp>
      <p:sp>
        <p:nvSpPr>
          <p:cNvPr id="3" name="Content Placeholder 2"/>
          <p:cNvSpPr>
            <a:spLocks noGrp="1"/>
          </p:cNvSpPr>
          <p:nvPr>
            <p:ph idx="1"/>
          </p:nvPr>
        </p:nvSpPr>
        <p:spPr>
          <a:xfrm>
            <a:off x="581192" y="2180496"/>
            <a:ext cx="5447075" cy="3678303"/>
          </a:xfrm>
        </p:spPr>
        <p:txBody>
          <a:bodyPr/>
          <a:lstStyle/>
          <a:p>
            <a:r>
              <a:rPr lang="en-US" dirty="0" smtClean="0"/>
              <a:t>You can also search by zip code.</a:t>
            </a:r>
          </a:p>
          <a:p>
            <a:pPr lvl="1"/>
            <a:r>
              <a:rPr lang="en-US" dirty="0" smtClean="0"/>
              <a:t>For example, a search for “02467” will return all the restaurants in the Chestnut Hill zip code area.</a:t>
            </a:r>
            <a:endParaRPr lang="en-US" dirty="0"/>
          </a:p>
        </p:txBody>
      </p:sp>
      <p:pic>
        <p:nvPicPr>
          <p:cNvPr id="4" name="Picture 3"/>
          <p:cNvPicPr>
            <a:picLocks noChangeAspect="1"/>
          </p:cNvPicPr>
          <p:nvPr/>
        </p:nvPicPr>
        <p:blipFill>
          <a:blip r:embed="rId2"/>
          <a:stretch>
            <a:fillRect/>
          </a:stretch>
        </p:blipFill>
        <p:spPr>
          <a:xfrm>
            <a:off x="6309490" y="1817511"/>
            <a:ext cx="2616056" cy="5040489"/>
          </a:xfrm>
          <a:prstGeom prst="rect">
            <a:avLst/>
          </a:prstGeom>
        </p:spPr>
      </p:pic>
      <p:pic>
        <p:nvPicPr>
          <p:cNvPr id="5" name="Picture 4"/>
          <p:cNvPicPr>
            <a:picLocks noChangeAspect="1"/>
          </p:cNvPicPr>
          <p:nvPr/>
        </p:nvPicPr>
        <p:blipFill>
          <a:blip r:embed="rId3"/>
          <a:stretch>
            <a:fillRect/>
          </a:stretch>
        </p:blipFill>
        <p:spPr>
          <a:xfrm>
            <a:off x="8925546" y="1810925"/>
            <a:ext cx="2640911" cy="5047075"/>
          </a:xfrm>
          <a:prstGeom prst="rect">
            <a:avLst/>
          </a:prstGeom>
        </p:spPr>
      </p:pic>
    </p:spTree>
    <p:extLst>
      <p:ext uri="{BB962C8B-B14F-4D97-AF65-F5344CB8AC3E}">
        <p14:creationId xmlns:p14="http://schemas.microsoft.com/office/powerpoint/2010/main" val="585009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Search By Delivery service</a:t>
            </a:r>
            <a:endParaRPr lang="en-US" dirty="0"/>
          </a:p>
        </p:txBody>
      </p:sp>
      <p:sp>
        <p:nvSpPr>
          <p:cNvPr id="3" name="Content Placeholder 2"/>
          <p:cNvSpPr>
            <a:spLocks noGrp="1"/>
          </p:cNvSpPr>
          <p:nvPr>
            <p:ph idx="1"/>
          </p:nvPr>
        </p:nvSpPr>
        <p:spPr>
          <a:xfrm>
            <a:off x="581192" y="2180496"/>
            <a:ext cx="5503519" cy="3678303"/>
          </a:xfrm>
        </p:spPr>
        <p:txBody>
          <a:bodyPr/>
          <a:lstStyle/>
          <a:p>
            <a:r>
              <a:rPr lang="en-US" dirty="0" smtClean="0"/>
              <a:t>You can also search by whether or not you want to see restaurants that deliver or not.</a:t>
            </a:r>
          </a:p>
          <a:p>
            <a:pPr lvl="1"/>
            <a:r>
              <a:rPr lang="en-US" dirty="0" smtClean="0"/>
              <a:t>For example, selecting the “Yes” radio button will only return you restaurants that offer delivery service.</a:t>
            </a:r>
          </a:p>
          <a:p>
            <a:pPr lvl="1"/>
            <a:r>
              <a:rPr lang="en-US" dirty="0" smtClean="0"/>
              <a:t>On the other hand, selecting the ”No” radio button will only return you restaurants that are pickup only.</a:t>
            </a:r>
          </a:p>
        </p:txBody>
      </p:sp>
      <p:pic>
        <p:nvPicPr>
          <p:cNvPr id="4" name="Picture 3"/>
          <p:cNvPicPr>
            <a:picLocks noChangeAspect="1"/>
          </p:cNvPicPr>
          <p:nvPr/>
        </p:nvPicPr>
        <p:blipFill>
          <a:blip r:embed="rId2"/>
          <a:stretch>
            <a:fillRect/>
          </a:stretch>
        </p:blipFill>
        <p:spPr>
          <a:xfrm>
            <a:off x="6543184" y="1817509"/>
            <a:ext cx="2591296" cy="5040489"/>
          </a:xfrm>
          <a:prstGeom prst="rect">
            <a:avLst/>
          </a:prstGeom>
        </p:spPr>
      </p:pic>
      <p:pic>
        <p:nvPicPr>
          <p:cNvPr id="5" name="Picture 4"/>
          <p:cNvPicPr>
            <a:picLocks noChangeAspect="1"/>
          </p:cNvPicPr>
          <p:nvPr/>
        </p:nvPicPr>
        <p:blipFill>
          <a:blip r:embed="rId3"/>
          <a:stretch>
            <a:fillRect/>
          </a:stretch>
        </p:blipFill>
        <p:spPr>
          <a:xfrm>
            <a:off x="9134480" y="1817511"/>
            <a:ext cx="2649381" cy="5040489"/>
          </a:xfrm>
          <a:prstGeom prst="rect">
            <a:avLst/>
          </a:prstGeom>
        </p:spPr>
      </p:pic>
    </p:spTree>
    <p:extLst>
      <p:ext uri="{BB962C8B-B14F-4D97-AF65-F5344CB8AC3E}">
        <p14:creationId xmlns:p14="http://schemas.microsoft.com/office/powerpoint/2010/main" val="1525020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map Activity</a:t>
            </a:r>
            <a:endParaRPr lang="en-US" dirty="0"/>
          </a:p>
        </p:txBody>
      </p:sp>
      <p:sp>
        <p:nvSpPr>
          <p:cNvPr id="3" name="Content Placeholder 2"/>
          <p:cNvSpPr>
            <a:spLocks noGrp="1"/>
          </p:cNvSpPr>
          <p:nvPr>
            <p:ph idx="1"/>
          </p:nvPr>
        </p:nvSpPr>
        <p:spPr>
          <a:xfrm>
            <a:off x="581192" y="2180496"/>
            <a:ext cx="5424497" cy="3678303"/>
          </a:xfrm>
        </p:spPr>
        <p:txBody>
          <a:bodyPr>
            <a:normAutofit lnSpcReduction="10000"/>
          </a:bodyPr>
          <a:lstStyle/>
          <a:p>
            <a:r>
              <a:rPr lang="en-US" dirty="0" smtClean="0"/>
              <a:t>When you select a </a:t>
            </a:r>
            <a:r>
              <a:rPr lang="en-US" dirty="0" err="1" smtClean="0"/>
              <a:t>ListView</a:t>
            </a:r>
            <a:r>
              <a:rPr lang="en-US" dirty="0" smtClean="0"/>
              <a:t> item, you are taken to a map activity that focuses in on the business you tapped on.</a:t>
            </a:r>
          </a:p>
          <a:p>
            <a:pPr lvl="1"/>
            <a:r>
              <a:rPr lang="en-US" dirty="0" smtClean="0"/>
              <a:t>You can also scroll around and see other businesses nearby</a:t>
            </a:r>
          </a:p>
          <a:p>
            <a:r>
              <a:rPr lang="en-US" dirty="0" smtClean="0"/>
              <a:t>Tapping on the marker will give you a preview of the businesses information in a window above it.</a:t>
            </a:r>
          </a:p>
          <a:p>
            <a:r>
              <a:rPr lang="en-US" dirty="0" smtClean="0"/>
              <a:t>Tapping on the information window will take you to a new activity that displays the full information of the business.</a:t>
            </a:r>
          </a:p>
          <a:p>
            <a:r>
              <a:rPr lang="en-US" dirty="0" smtClean="0"/>
              <a:t>Note that the phone number is clickable, so you can call the business from right inside </a:t>
            </a:r>
            <a:r>
              <a:rPr lang="en-US" smtClean="0"/>
              <a:t>the application.</a:t>
            </a:r>
            <a:endParaRPr lang="en-US" dirty="0"/>
          </a:p>
        </p:txBody>
      </p:sp>
      <p:pic>
        <p:nvPicPr>
          <p:cNvPr id="5" name="Picture 4"/>
          <p:cNvPicPr>
            <a:picLocks noChangeAspect="1"/>
          </p:cNvPicPr>
          <p:nvPr/>
        </p:nvPicPr>
        <p:blipFill>
          <a:blip r:embed="rId2"/>
          <a:stretch>
            <a:fillRect/>
          </a:stretch>
        </p:blipFill>
        <p:spPr>
          <a:xfrm>
            <a:off x="6452365" y="1782860"/>
            <a:ext cx="2625361" cy="5075140"/>
          </a:xfrm>
          <a:prstGeom prst="rect">
            <a:avLst/>
          </a:prstGeom>
        </p:spPr>
      </p:pic>
      <p:pic>
        <p:nvPicPr>
          <p:cNvPr id="6" name="Picture 5"/>
          <p:cNvPicPr>
            <a:picLocks noChangeAspect="1"/>
          </p:cNvPicPr>
          <p:nvPr/>
        </p:nvPicPr>
        <p:blipFill>
          <a:blip r:embed="rId3"/>
          <a:stretch>
            <a:fillRect/>
          </a:stretch>
        </p:blipFill>
        <p:spPr>
          <a:xfrm>
            <a:off x="9077726" y="1794541"/>
            <a:ext cx="2657895" cy="5063459"/>
          </a:xfrm>
          <a:prstGeom prst="rect">
            <a:avLst/>
          </a:prstGeom>
        </p:spPr>
      </p:pic>
    </p:spTree>
    <p:extLst>
      <p:ext uri="{BB962C8B-B14F-4D97-AF65-F5344CB8AC3E}">
        <p14:creationId xmlns:p14="http://schemas.microsoft.com/office/powerpoint/2010/main" val="1492388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Thanks for Listening!	</a:t>
            </a:r>
            <a:endParaRPr lang="en-US" dirty="0"/>
          </a:p>
        </p:txBody>
      </p:sp>
      <p:sp>
        <p:nvSpPr>
          <p:cNvPr id="3" name="Subtitle 2"/>
          <p:cNvSpPr>
            <a:spLocks noGrp="1"/>
          </p:cNvSpPr>
          <p:nvPr>
            <p:ph type="subTitle" idx="1"/>
          </p:nvPr>
        </p:nvSpPr>
        <p:spPr/>
        <p:txBody>
          <a:bodyPr/>
          <a:lstStyle/>
          <a:p>
            <a:r>
              <a:rPr lang="en-US" dirty="0" smtClean="0"/>
              <a:t>Questions? Comments?</a:t>
            </a:r>
          </a:p>
        </p:txBody>
      </p:sp>
    </p:spTree>
    <p:extLst>
      <p:ext uri="{BB962C8B-B14F-4D97-AF65-F5344CB8AC3E}">
        <p14:creationId xmlns:p14="http://schemas.microsoft.com/office/powerpoint/2010/main" val="958815668"/>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41</TotalTime>
  <Words>429</Words>
  <Application>Microsoft Macintosh PowerPoint</Application>
  <PresentationFormat>Widescreen</PresentationFormat>
  <Paragraphs>29</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Calibri</vt:lpstr>
      <vt:lpstr>Gill Sans MT</vt:lpstr>
      <vt:lpstr>Wingdings 2</vt:lpstr>
      <vt:lpstr>Dividend</vt:lpstr>
      <vt:lpstr>Restaurant FInder</vt:lpstr>
      <vt:lpstr>The json data </vt:lpstr>
      <vt:lpstr>The main activity </vt:lpstr>
      <vt:lpstr>Search by name</vt:lpstr>
      <vt:lpstr>Search by Zipcode</vt:lpstr>
      <vt:lpstr>Search By Delivery service</vt:lpstr>
      <vt:lpstr>The map Activity</vt:lpstr>
      <vt:lpstr>Thanks for Listening!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Restaurant FInder</dc:title>
  <dc:creator>Max Oldshein</dc:creator>
  <cp:lastModifiedBy>Max Oldshein</cp:lastModifiedBy>
  <cp:revision>5</cp:revision>
  <dcterms:created xsi:type="dcterms:W3CDTF">2017-05-09T15:28:58Z</dcterms:created>
  <dcterms:modified xsi:type="dcterms:W3CDTF">2017-05-09T16:10:28Z</dcterms:modified>
</cp:coreProperties>
</file>